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94666-AF7E-40BC-99ED-207533A92D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59A66-538E-4D1A-8CDE-267C97D9F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7656B-F3B3-4C4C-BCA2-1F24D4157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A8602-1CC0-4854-832F-708D84E1C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0F037-5ED8-46A5-AE85-F7B642DA9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72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A9DFF-5252-453E-8F98-4CBC581E7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A8D4D-7762-4321-9162-BD0A124DE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55099-190A-4332-9B38-507BA6116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64415-1DB9-45E1-9641-6304C2CFA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AFF32-40C6-4E21-B550-D6CDEBFD5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73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6E4F8-4A68-4202-8521-F4FACE07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92632-572E-4B8E-AC4F-1A4E68E8D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FBC08-6A77-4729-B9AF-21F851D9C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E41DA-BD2E-40A4-B556-1C96D0A23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6A11F-F686-4EA3-B15A-6D2BB94E8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00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8B9E-832E-4937-884D-9520CBD78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91F02-FC20-43BE-A28E-5A3D40204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6E946-1EE7-43F6-9059-53E66E8AA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7310-C17D-47C2-9A96-8EC51F85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EBB57-57D4-43AB-BDBD-543B5D37E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BCC75-2EB1-41AA-BB0A-393802D10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104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D805-E42C-4106-997E-EBB1023D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BE3E25-3B55-41CA-BBBE-DEE1E6F66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6A01B8-DB03-4619-AE70-841E814C9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9B2A52-D10B-423D-A1F8-07391CB181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A8354-66CE-45F1-9B70-E1C3DE0457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8464DE-DD60-4BD5-AFE4-4F4CA8079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8973B9-51A4-4AE2-86C9-92199C75C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7FE4D-AA82-4549-B49D-8F38E51B0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7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51F0A-EF18-4406-97C0-1230EBAB1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9BEDA8-96A3-4357-B187-19E9A5C01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314C3-EADA-4AB5-9B67-D800FD4BF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B9D316-346C-44C1-81F3-79EA3F7CB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5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A6269A-FCCD-495E-A6C1-D7A350B88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E289CD-D179-4006-86A4-58BE04908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03B031-BC73-40C6-A1CC-493D58881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803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583E-83F2-4FB2-98C5-E52079385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32B2B-4324-4B9D-884C-8660F1D21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68538D-3EB3-4A92-A111-A28207015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9A4876-D237-4F11-8D3E-1F672440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BEDE2-A3CB-426F-A664-EFB02F059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8392DD-D111-4E6E-8017-AA33AA2D0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9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1684-992D-4277-B0E3-283EC48D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E5D89A-CAF7-4907-B390-305A4CDDE5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4E145-F78B-4E99-B168-CCBB831CCC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95AC2-2895-40B5-AD6A-E7230062F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31B91-4A37-48B3-B472-D3C49B49D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623C-7118-493D-9478-D26095523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77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7ADA9-0994-44E8-B895-2D274A63F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30E10-D12D-4D61-9F96-DC7C78996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53D15-DFC5-4783-BC70-0481614B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9A3D9-5F22-4CF7-922B-31056F135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5FC4-C0DB-42BE-9E84-7252B9527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93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F189FE-06DF-49A6-BC3E-0EA4592D31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E43019-0C92-4509-BDF3-9FCFB27BE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F9530-2062-4BA0-B8F4-B65CEE734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3FAC8-23EA-46D7-BB69-455B1BADC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FBC4B-87E0-49C9-AAA3-C53AA5C68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5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B52EA6-3004-4540-936C-6EC1F6111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7E85A-EA9E-406C-98E8-21C67B6B7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86C10-72D6-4A2C-A9B9-847107971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36C6C-8441-498B-BE12-CB6F2429D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29843-0BB7-4910-8AB7-1BB2063DE2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0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6B51-BBB0-49D8-ACDD-4D1A803F03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E1706-92B3-4518-AC8A-9A6FDDBA9B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2404A5-C544-4BF4-B1EF-F63D3DC147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44" t="21961" r="22427" b="9282"/>
          <a:stretch/>
        </p:blipFill>
        <p:spPr>
          <a:xfrm>
            <a:off x="1429870" y="102823"/>
            <a:ext cx="9637060" cy="665235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41E0C4-3F68-49D1-A96C-039A6EA84B4C}"/>
              </a:ext>
            </a:extLst>
          </p:cNvPr>
          <p:cNvSpPr/>
          <p:nvPr/>
        </p:nvSpPr>
        <p:spPr>
          <a:xfrm>
            <a:off x="5487500" y="5821822"/>
            <a:ext cx="14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Year 1 and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96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9664C-17A5-4D93-8085-FAD878818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6100" y="2000250"/>
            <a:ext cx="4457700" cy="24812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latin typeface="Twinkl" panose="02000000000000000000" pitchFamily="2" charset="0"/>
              </a:rPr>
              <a:t>Childhood Memory box</a:t>
            </a:r>
          </a:p>
        </p:txBody>
      </p:sp>
      <p:pic>
        <p:nvPicPr>
          <p:cNvPr id="5122" name="Picture 2" descr="Childhood">
            <a:extLst>
              <a:ext uri="{FF2B5EF4-FFF2-40B4-BE49-F238E27FC236}">
                <a16:creationId xmlns:a16="http://schemas.microsoft.com/office/drawing/2014/main" id="{2A650813-8F69-45F1-9FFF-BD5A70EDB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711993"/>
            <a:ext cx="4886325" cy="48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383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9664C-17A5-4D93-8085-FAD878818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87C6B-9AB5-4AAC-8171-C534C5C5A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F3927B-AE9C-4E28-B78E-42CD3C6DA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137" y="114574"/>
            <a:ext cx="9805376" cy="662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959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A2EC6-20AD-420B-BE66-FF3D99176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B4190-9A19-4E44-B114-BA1EC44A5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AF4B9E-39F8-4623-962E-96AB69D1D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485" y="106457"/>
            <a:ext cx="9974915" cy="661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96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</vt:lpstr>
      <vt:lpstr>Office Theme</vt:lpstr>
      <vt:lpstr>PowerPoint Presentation</vt:lpstr>
      <vt:lpstr>Childhood Memory box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Short</dc:creator>
  <cp:lastModifiedBy>Ian Thomas</cp:lastModifiedBy>
  <cp:revision>8</cp:revision>
  <dcterms:created xsi:type="dcterms:W3CDTF">2023-01-03T15:59:06Z</dcterms:created>
  <dcterms:modified xsi:type="dcterms:W3CDTF">2023-01-04T08:21:24Z</dcterms:modified>
</cp:coreProperties>
</file>