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6"/>
  </p:notesMasterIdLst>
  <p:sldIdLst>
    <p:sldId id="258" r:id="rId2"/>
    <p:sldId id="261" r:id="rId3"/>
    <p:sldId id="259" r:id="rId4"/>
    <p:sldId id="262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5BC21E7-0D4C-4A67-8E1A-14762D4E3153}">
  <a:tblStyle styleId="{85BC21E7-0D4C-4A67-8E1A-14762D4E31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54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3657115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50753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75038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00042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8406371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8607883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3336599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11562109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3858355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5444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075674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1454451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1563654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3689557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670627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0241670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855089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5825651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62811345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83755274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8423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610223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12" Type="http://schemas.openxmlformats.org/officeDocument/2006/relationships/image" Target="../media/image7.png"/><Relationship Id="rId17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6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19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00" y="421241"/>
            <a:ext cx="8520600" cy="4058292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YEAR 3 &amp;4 </a:t>
            </a:r>
            <a:br>
              <a:rPr lang="en-GB" dirty="0"/>
            </a:br>
            <a:r>
              <a:rPr lang="en-GB" dirty="0"/>
              <a:t>SPEAK LIKE AN EXPERT</a:t>
            </a:r>
            <a:br>
              <a:rPr lang="en-GB" dirty="0"/>
            </a:br>
            <a:br>
              <a:rPr lang="en-GB" dirty="0"/>
            </a:br>
            <a:r>
              <a:rPr lang="en-GB" dirty="0"/>
              <a:t>FROZEN KINGDOMS</a:t>
            </a:r>
            <a:br>
              <a:rPr lang="en-GB" dirty="0"/>
            </a:br>
            <a:r>
              <a:rPr lang="en-GB" sz="2000" dirty="0"/>
              <a:t>SUMMER 2022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D024CE1-B072-46EF-8041-0DF0D3AA5D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1404" y="250409"/>
            <a:ext cx="1121191" cy="11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142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1100039409"/>
              </p:ext>
            </p:extLst>
          </p:nvPr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{85BC21E7-0D4C-4A67-8E1A-14762D4E3153}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/>
                        <a:t> </a:t>
                      </a:r>
                      <a:endParaRPr lang="en-GB"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 </a:t>
                      </a: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aseline="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87" y="341101"/>
            <a:ext cx="1080611" cy="1449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6956" y="319146"/>
            <a:ext cx="1570038" cy="14239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8152" y="3436534"/>
            <a:ext cx="933450" cy="14954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3333" y="341101"/>
            <a:ext cx="1338264" cy="143385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68562" y="3482379"/>
            <a:ext cx="1266825" cy="13573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46969" y="1916637"/>
            <a:ext cx="1187721" cy="136120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43956" y="3932706"/>
            <a:ext cx="1576842" cy="48518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2846" y="3698181"/>
            <a:ext cx="1567873" cy="8406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63192" y="1982815"/>
            <a:ext cx="1614565" cy="11713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16956" y="2001923"/>
            <a:ext cx="1570038" cy="91959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02063" y="1919457"/>
            <a:ext cx="1281627" cy="13555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82643" y="1905257"/>
            <a:ext cx="1249374" cy="139105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022989" y="3500753"/>
            <a:ext cx="1158608" cy="132056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65495" y="413150"/>
            <a:ext cx="1512262" cy="12872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492786" y="413149"/>
            <a:ext cx="1506137" cy="128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24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00" y="421241"/>
            <a:ext cx="8520600" cy="4058292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YEAR 5 &amp; 6 </a:t>
            </a:r>
            <a:br>
              <a:rPr lang="en-GB" dirty="0"/>
            </a:br>
            <a:r>
              <a:rPr lang="en-GB" dirty="0"/>
              <a:t>SPEAK LIKE AN EXPERT</a:t>
            </a:r>
            <a:br>
              <a:rPr lang="en-GB" dirty="0"/>
            </a:br>
            <a:br>
              <a:rPr lang="en-GB" dirty="0"/>
            </a:br>
            <a:r>
              <a:rPr lang="en-GB" dirty="0"/>
              <a:t>FROZEN KINGDOMS</a:t>
            </a:r>
            <a:br>
              <a:rPr lang="en-GB" dirty="0"/>
            </a:br>
            <a:r>
              <a:rPr lang="en-GB" sz="2000" dirty="0"/>
              <a:t>SUMMER 2023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F68B79-E5A1-4374-BC7D-E74E64E06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1404" y="250409"/>
            <a:ext cx="1121191" cy="11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06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1100039409"/>
              </p:ext>
            </p:extLst>
          </p:nvPr>
        </p:nvGraphicFramePr>
        <p:xfrm>
          <a:off x="254625" y="274425"/>
          <a:ext cx="8561625" cy="4684725"/>
        </p:xfrm>
        <a:graphic>
          <a:graphicData uri="http://schemas.openxmlformats.org/drawingml/2006/table">
            <a:tbl>
              <a:tblPr>
                <a:noFill/>
                <a:tableStyleId>{85BC21E7-0D4C-4A67-8E1A-14762D4E3153}</a:tableStyleId>
              </a:tblPr>
              <a:tblGrid>
                <a:gridCol w="1712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23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1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aseline="0" dirty="0"/>
                        <a:t> </a:t>
                      </a:r>
                      <a:endParaRPr lang="en-GB"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 </a:t>
                      </a: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aseline="0" dirty="0"/>
                        <a:t> </a:t>
                      </a:r>
                      <a:endParaRPr sz="2000"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887" y="341101"/>
            <a:ext cx="1080611" cy="14496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6956" y="319146"/>
            <a:ext cx="1570038" cy="142398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8152" y="3436534"/>
            <a:ext cx="933450" cy="14954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3333" y="341101"/>
            <a:ext cx="1338264" cy="14338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/>
          <a:srcRect b="8931"/>
          <a:stretch/>
        </p:blipFill>
        <p:spPr>
          <a:xfrm>
            <a:off x="2179617" y="1864312"/>
            <a:ext cx="1244288" cy="141353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71505" y="1905257"/>
            <a:ext cx="1327864" cy="14135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3887" y="1982815"/>
            <a:ext cx="1050685" cy="129503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11030" y="469786"/>
            <a:ext cx="1496944" cy="112270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20432" y="341101"/>
            <a:ext cx="1266825" cy="13573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46969" y="1916637"/>
            <a:ext cx="1187721" cy="136120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43956" y="3932706"/>
            <a:ext cx="1576842" cy="48518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32846" y="3698181"/>
            <a:ext cx="1567873" cy="8406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63192" y="1982815"/>
            <a:ext cx="1614565" cy="11713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016956" y="3667534"/>
            <a:ext cx="1570038" cy="9195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706245" y="3735307"/>
            <a:ext cx="1663579" cy="80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159731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256</TotalTime>
  <Words>50</Words>
  <Application>Microsoft Office PowerPoint</Application>
  <PresentationFormat>On-screen Show (16:9)</PresentationFormat>
  <Paragraphs>18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Slice</vt:lpstr>
      <vt:lpstr> YEAR 3 &amp;4  SPEAK LIKE AN EXPERT  FROZEN KINGDOMS SUMMER 2022</vt:lpstr>
      <vt:lpstr>PowerPoint Presentation</vt:lpstr>
      <vt:lpstr> YEAR 5 &amp; 6  SPEAK LIKE AN EXPERT  FROZEN KINGDOMS SUMMER 2023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Rigler</dc:creator>
  <cp:lastModifiedBy>Ian Thomas</cp:lastModifiedBy>
  <cp:revision>26</cp:revision>
  <dcterms:modified xsi:type="dcterms:W3CDTF">2022-11-07T13:48:18Z</dcterms:modified>
</cp:coreProperties>
</file>