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5" r:id="rId4"/>
    <p:sldId id="264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1" d="100"/>
          <a:sy n="81" d="100"/>
        </p:scale>
        <p:origin x="75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994666-AF7E-40BC-99ED-207533A92DF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1C59A66-538E-4D1A-8CDE-267C97D9F31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D7656B-F3B3-4C4C-BCA2-1F24D41572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5BA47-9199-48A3-816E-55BCC6EECFC5}" type="datetimeFigureOut">
              <a:rPr lang="en-GB" smtClean="0"/>
              <a:t>04/01/2023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0FA8602-1CC0-4854-832F-708D84E1CD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30F037-5ED8-46A5-AE85-F7B642DA98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D2BAA-6899-48E7-B4E3-23B02E452D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2725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DA9DFF-5252-453E-8F98-4CBC581E7D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FA8D4D-7762-4321-9162-BD0A124DE76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F55099-190A-4332-9B38-507BA61164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5BA47-9199-48A3-816E-55BCC6EECFC5}" type="datetimeFigureOut">
              <a:rPr lang="en-GB" smtClean="0"/>
              <a:t>04/01/2023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C264415-1DB9-45E1-9641-6304C2CFAD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DDAFF32-40C6-4E21-B550-D6CDEBFD5B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D2BAA-6899-48E7-B4E3-23B02E452D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87386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C6E4F8-4A68-4202-8521-F4FACE07F2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B292632-572E-4B8E-AC4F-1A4E68E8D4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2FBC08-6A77-4729-B9AF-21F851D9C2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5BA47-9199-48A3-816E-55BCC6EECFC5}" type="datetimeFigureOut">
              <a:rPr lang="en-GB" smtClean="0"/>
              <a:t>04/01/2023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AE41DA-BD2E-40A4-B556-1C96D0A239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156A11F-F686-4EA3-B15A-6D2BB94E80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D2BAA-6899-48E7-B4E3-23B02E452D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20042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748B9E-832E-4937-884D-9520CBD782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191F02-FC20-43BE-A28E-5A3D402046C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146E946-1EE7-43F6-9059-53E66E8AA8C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BAE7310-C17D-47C2-9A96-8EC51F85A1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5BA47-9199-48A3-816E-55BCC6EECFC5}" type="datetimeFigureOut">
              <a:rPr lang="en-GB" smtClean="0"/>
              <a:t>04/01/2023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C0EBB57-57D4-43AB-BDBD-543B5D37E9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B2BCC75-2EB1-41AA-BB0A-393802D108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D2BAA-6899-48E7-B4E3-23B02E452D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11041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4BD805-E42C-4106-997E-EBB1023D1E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BE3E25-3B55-41CA-BBBE-DEE1E6F664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C6A01B8-DB03-4619-AE70-841E814C9DB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D9B2A52-D10B-423D-A1F8-07391CB1819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17A8354-66CE-45F1-9B70-E1C3DE0457A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E8464DE-DD60-4BD5-AFE4-4F4CA80797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5BA47-9199-48A3-816E-55BCC6EECFC5}" type="datetimeFigureOut">
              <a:rPr lang="en-GB" smtClean="0"/>
              <a:t>04/01/2023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08973B9-51A4-4AE2-86C9-92199C75C4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BD7FE4D-AA82-4549-B49D-8F38E51B04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D2BAA-6899-48E7-B4E3-23B02E452D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6976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B51F0A-EF18-4406-97C0-1230EBAB1B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69BEDA8-96A3-4357-B187-19E9A5C01E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5BA47-9199-48A3-816E-55BCC6EECFC5}" type="datetimeFigureOut">
              <a:rPr lang="en-GB" smtClean="0"/>
              <a:t>04/01/2023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AE314C3-EADA-4AB5-9B67-D800FD4BF9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BB9D316-346C-44C1-81F3-79EA3F7CBF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D2BAA-6899-48E7-B4E3-23B02E452D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5553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7A6269A-FCCD-495E-A6C1-D7A350B88E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5BA47-9199-48A3-816E-55BCC6EECFC5}" type="datetimeFigureOut">
              <a:rPr lang="en-GB" smtClean="0"/>
              <a:t>04/01/2023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7E289CD-D179-4006-86A4-58BE04908B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803B031-BC73-40C6-A1CC-493D588819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D2BAA-6899-48E7-B4E3-23B02E452D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68032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72583E-83F2-4FB2-98C5-E52079385F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132B2B-4324-4B9D-884C-8660F1D213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868538D-3EB3-4A92-A111-A2820701585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09A4876-D237-4F11-8D3E-1F6724408C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5BA47-9199-48A3-816E-55BCC6EECFC5}" type="datetimeFigureOut">
              <a:rPr lang="en-GB" smtClean="0"/>
              <a:t>04/01/2023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FBEDE2-A3CB-426F-A664-EFB02F0595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A8392DD-D111-4E6E-8017-AA33AA2D02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D2BAA-6899-48E7-B4E3-23B02E452D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10997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FE1684-992D-4277-B0E3-283EC48D07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8E5D89A-CAF7-4907-B390-305A4CDDE55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5E4E145-F78B-4E99-B168-CCBB831CCC6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B895AC2-2895-40B5-AD6A-E7230062F2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5BA47-9199-48A3-816E-55BCC6EECFC5}" type="datetimeFigureOut">
              <a:rPr lang="en-GB" smtClean="0"/>
              <a:t>04/01/2023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5631B91-4A37-48B3-B472-D3C49B49D7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37D623C-7118-493D-9478-D260955233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D2BAA-6899-48E7-B4E3-23B02E452D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10775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67ADA9-0994-44E8-B895-2D274A63F8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EF30E10-D12D-4D61-9F96-DC7C78996FE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5753D15-DFC5-4783-BC70-0481614B98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5BA47-9199-48A3-816E-55BCC6EECFC5}" type="datetimeFigureOut">
              <a:rPr lang="en-GB" smtClean="0"/>
              <a:t>04/01/2023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349A3D9-5F22-4CF7-922B-31056F135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7D5FC4-C0DB-42BE-9E84-7252B95274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D2BAA-6899-48E7-B4E3-23B02E452D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47931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CF189FE-06DF-49A6-BC3E-0EA4592D31A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DE43019-0C92-4509-BDF3-9FCFB27BE1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4F9530-2062-4BA0-B8F4-B65CEE734A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5BA47-9199-48A3-816E-55BCC6EECFC5}" type="datetimeFigureOut">
              <a:rPr lang="en-GB" smtClean="0"/>
              <a:t>04/01/2023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03FAC8-23EA-46D7-BB69-455B1BADC3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2FBC4B-87E0-49C9-AAA3-C53AA5C688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D2BAA-6899-48E7-B4E3-23B02E452D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62549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2B52EA6-3004-4540-936C-6EC1F6111D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197E85A-EA9E-406C-98E8-21C67B6B7EC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B86C10-72D6-4A2C-A9B9-84710797114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55BA47-9199-48A3-816E-55BCC6EECFC5}" type="datetimeFigureOut">
              <a:rPr lang="en-GB" smtClean="0"/>
              <a:t>04/01/2023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D36C6C-8441-498B-BE12-CB6F2429D84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0729843-0BB7-4910-8AB7-1BB2063DE21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9D2BAA-6899-48E7-B4E3-23B02E452D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42062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E86B51-BBB0-49D8-ACDD-4D1A803F036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7FE1706-92B3-4518-AC8A-9A6FDDBA9BA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52404A5-C544-4BF4-B1EF-F63D3DC1472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1544" t="21961" r="22427" b="9282"/>
          <a:stretch/>
        </p:blipFill>
        <p:spPr>
          <a:xfrm>
            <a:off x="1429870" y="102823"/>
            <a:ext cx="9637060" cy="6652354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8641E0C4-3F68-49D1-A96C-039A6EA84B4C}"/>
              </a:ext>
            </a:extLst>
          </p:cNvPr>
          <p:cNvSpPr/>
          <p:nvPr/>
        </p:nvSpPr>
        <p:spPr>
          <a:xfrm>
            <a:off x="5487500" y="5821822"/>
            <a:ext cx="145264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latin typeface="Twinkl" panose="02000000000000000000" pitchFamily="2" charset="0"/>
              </a:rPr>
              <a:t>Year 1 and 2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759610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50" name="Picture 78" descr="Dangerous Dinosaurs">
            <a:extLst>
              <a:ext uri="{FF2B5EF4-FFF2-40B4-BE49-F238E27FC236}">
                <a16:creationId xmlns:a16="http://schemas.microsoft.com/office/drawing/2014/main" id="{CC92CED5-3EA4-4207-8DF4-AF3068C6DD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288" y="985837"/>
            <a:ext cx="4886325" cy="4886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6" name="Title 1">
            <a:extLst>
              <a:ext uri="{FF2B5EF4-FFF2-40B4-BE49-F238E27FC236}">
                <a16:creationId xmlns:a16="http://schemas.microsoft.com/office/drawing/2014/main" id="{EEA34F37-4A5C-4937-9861-BBA2F471BA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24524" y="365125"/>
            <a:ext cx="5629275" cy="5730875"/>
          </a:xfrm>
        </p:spPr>
        <p:txBody>
          <a:bodyPr>
            <a:normAutofit/>
          </a:bodyPr>
          <a:lstStyle/>
          <a:p>
            <a:pPr algn="ctr"/>
            <a:r>
              <a:rPr lang="en-GB" sz="8000" dirty="0">
                <a:latin typeface="Twinkl" panose="02000000000000000000" pitchFamily="2" charset="0"/>
              </a:rPr>
              <a:t> </a:t>
            </a:r>
            <a:br>
              <a:rPr lang="en-GB" sz="8000" dirty="0">
                <a:latin typeface="Twinkl" panose="02000000000000000000" pitchFamily="2" charset="0"/>
              </a:rPr>
            </a:br>
            <a:r>
              <a:rPr lang="en-GB" sz="8000" dirty="0">
                <a:latin typeface="Twinkl" panose="02000000000000000000" pitchFamily="2" charset="0"/>
              </a:rPr>
              <a:t>Dinosaurs</a:t>
            </a:r>
            <a:br>
              <a:rPr lang="en-GB" sz="8000" dirty="0">
                <a:latin typeface="Twinkl" panose="02000000000000000000" pitchFamily="2" charset="0"/>
              </a:rPr>
            </a:br>
            <a:r>
              <a:rPr lang="en-GB" sz="8000" dirty="0">
                <a:latin typeface="Twinkl" panose="02000000000000000000" pitchFamily="2" charset="0"/>
              </a:rPr>
              <a:t>Planet</a:t>
            </a:r>
          </a:p>
        </p:txBody>
      </p:sp>
    </p:spTree>
    <p:extLst>
      <p:ext uri="{BB962C8B-B14F-4D97-AF65-F5344CB8AC3E}">
        <p14:creationId xmlns:p14="http://schemas.microsoft.com/office/powerpoint/2010/main" val="29731626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870FF2-4033-4FD1-8342-1764BCD8DE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096C69-DC82-4D79-B7D7-15D13100225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D0D10CB-3D29-4127-8E3E-2726D82A19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6010" y="91218"/>
            <a:ext cx="10051115" cy="66577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88126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0050F8-95AE-4BB7-900C-8F7BE461D7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C044391-EF86-41FB-B8B0-2B7ACF5426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97091DA-0859-41C4-8768-2435BA95A6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4090" y="113235"/>
            <a:ext cx="10045103" cy="6631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6258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47</TotalTime>
  <Words>9</Words>
  <Application>Microsoft Office PowerPoint</Application>
  <PresentationFormat>Widescreen</PresentationFormat>
  <Paragraphs>2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Calibri</vt:lpstr>
      <vt:lpstr>Calibri Light</vt:lpstr>
      <vt:lpstr>Twinkl</vt:lpstr>
      <vt:lpstr>Office Theme</vt:lpstr>
      <vt:lpstr>PowerPoint Presentation</vt:lpstr>
      <vt:lpstr>  Dinosaurs Planet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Laura Short</dc:creator>
  <cp:lastModifiedBy>Ian Thomas</cp:lastModifiedBy>
  <cp:revision>8</cp:revision>
  <dcterms:created xsi:type="dcterms:W3CDTF">2023-01-03T15:59:06Z</dcterms:created>
  <dcterms:modified xsi:type="dcterms:W3CDTF">2023-01-04T08:24:02Z</dcterms:modified>
</cp:coreProperties>
</file>