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6"/>
  </p:notesMasterIdLst>
  <p:sldIdLst>
    <p:sldId id="258" r:id="rId2"/>
    <p:sldId id="260" r:id="rId3"/>
    <p:sldId id="259" r:id="rId4"/>
    <p:sldId id="261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65711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2338f31c10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g12338f31c10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4988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2338f31c10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g12338f31c10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155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0042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8406371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8607883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3336599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15621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3858355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44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075674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45445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156365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689557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670627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0241670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855089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5825651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6281134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375527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842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610223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20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3 &amp;4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Space</a:t>
            </a:r>
            <a:br>
              <a:rPr lang="en-GB" dirty="0"/>
            </a:br>
            <a:r>
              <a:rPr lang="en-GB" sz="2000" dirty="0"/>
              <a:t>spring 2023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024CE1-B072-46EF-8041-0DF0D3AA5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404" y="250409"/>
            <a:ext cx="1121191" cy="11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42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Google Shape;99;p25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" sz="1800" u="none" strike="noStrike" cap="none"/>
                        <a:t>  </a:t>
                      </a:r>
                      <a:endParaRPr sz="18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  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0" name="Google Shape;10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1025" y="342900"/>
            <a:ext cx="104775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93144" y="342900"/>
            <a:ext cx="1038225" cy="132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2625" y="514350"/>
            <a:ext cx="1028700" cy="116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19987" y="342900"/>
            <a:ext cx="1057275" cy="13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09600" y="2030999"/>
            <a:ext cx="1019175" cy="117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071686" y="1926223"/>
            <a:ext cx="1590675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721049" y="2030999"/>
            <a:ext cx="1628775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724955" y="1916325"/>
            <a:ext cx="102870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417903" y="1916325"/>
            <a:ext cx="105727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5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81025" y="3557173"/>
            <a:ext cx="1114425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5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997273" y="3466499"/>
            <a:ext cx="107632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5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596367" y="3547648"/>
            <a:ext cx="128587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5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7198827" y="3537375"/>
            <a:ext cx="149542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5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3995738" y="342900"/>
            <a:ext cx="103822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93144" y="3537375"/>
            <a:ext cx="1007424" cy="125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89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5 &amp; 6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SPACE</a:t>
            </a:r>
            <a:br>
              <a:rPr lang="en-GB" dirty="0"/>
            </a:br>
            <a:r>
              <a:rPr lang="en-GB" sz="2000" dirty="0"/>
              <a:t>SPRING 2023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68B79-E5A1-4374-BC7D-E74E64E06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404" y="250409"/>
            <a:ext cx="1121191" cy="11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6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Google Shape;99;p25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" sz="1800" u="none" strike="noStrike" cap="none"/>
                        <a:t>  </a:t>
                      </a:r>
                      <a:endParaRPr sz="18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 dirty="0"/>
                        <a:t>  </a:t>
                      </a:r>
                      <a:endParaRPr sz="2000" u="none" strike="noStrike" cap="none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0" name="Google Shape;10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1025" y="342900"/>
            <a:ext cx="104775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93144" y="342900"/>
            <a:ext cx="1038225" cy="132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" y="2030999"/>
            <a:ext cx="1019175" cy="117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71686" y="1926223"/>
            <a:ext cx="1590675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721049" y="2030999"/>
            <a:ext cx="1628775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724955" y="1916325"/>
            <a:ext cx="102870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417903" y="1916325"/>
            <a:ext cx="105727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81025" y="3557173"/>
            <a:ext cx="1114425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997273" y="3466499"/>
            <a:ext cx="1076325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82940" y="437080"/>
            <a:ext cx="1205443" cy="1229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65659" y="409101"/>
            <a:ext cx="985677" cy="12672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70252" y="3663213"/>
            <a:ext cx="1552575" cy="952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82067" y="3680663"/>
            <a:ext cx="1514475" cy="9620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77268" y="891069"/>
            <a:ext cx="965809" cy="408612"/>
          </a:xfrm>
          <a:prstGeom prst="rect">
            <a:avLst/>
          </a:prstGeom>
        </p:spPr>
      </p:pic>
      <p:pic>
        <p:nvPicPr>
          <p:cNvPr id="28" name="Google Shape;103;p25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2283618" y="3490162"/>
            <a:ext cx="1057275" cy="1343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6184657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265</TotalTime>
  <Words>36</Words>
  <Application>Microsoft Office PowerPoint</Application>
  <PresentationFormat>On-screen Show (16:9)</PresentationFormat>
  <Paragraphs>6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Slice</vt:lpstr>
      <vt:lpstr> YEAR 3 &amp;4  SPEAK LIKE AN EXPERT  Space spring 2023</vt:lpstr>
      <vt:lpstr>PowerPoint Presentation</vt:lpstr>
      <vt:lpstr> YEAR 5 &amp; 6  SPEAK LIKE AN EXPERT  SPACE SPRING 2023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Rigler</dc:creator>
  <cp:lastModifiedBy>Ian Thomas</cp:lastModifiedBy>
  <cp:revision>26</cp:revision>
  <dcterms:modified xsi:type="dcterms:W3CDTF">2022-11-07T13:46:15Z</dcterms:modified>
</cp:coreProperties>
</file>