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6"/>
  </p:notesMasterIdLst>
  <p:sldIdLst>
    <p:sldId id="258" r:id="rId2"/>
    <p:sldId id="256" r:id="rId3"/>
    <p:sldId id="259" r:id="rId4"/>
    <p:sldId id="257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5BC21E7-0D4C-4A67-8E1A-14762D4E3153}">
  <a:tblStyle styleId="{85BC21E7-0D4C-4A67-8E1A-14762D4E315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54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3657115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622951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02694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00042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8406371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8607883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3336599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1156210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3858355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5444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0756741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1454451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1563654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3689557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2670627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02416702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5855089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25825651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62811345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83755274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48423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610223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7.png"/><Relationship Id="rId5" Type="http://schemas.openxmlformats.org/officeDocument/2006/relationships/image" Target="../media/image6.png"/><Relationship Id="rId15" Type="http://schemas.openxmlformats.org/officeDocument/2006/relationships/image" Target="../media/image21.png"/><Relationship Id="rId10" Type="http://schemas.openxmlformats.org/officeDocument/2006/relationships/image" Target="../media/image3.png"/><Relationship Id="rId4" Type="http://schemas.openxmlformats.org/officeDocument/2006/relationships/image" Target="../media/image5.png"/><Relationship Id="rId9" Type="http://schemas.openxmlformats.org/officeDocument/2006/relationships/image" Target="../media/image16.png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700" y="421241"/>
            <a:ext cx="8520600" cy="4058292"/>
          </a:xfrm>
        </p:spPr>
        <p:txBody>
          <a:bodyPr>
            <a:normAutofit/>
          </a:bodyPr>
          <a:lstStyle/>
          <a:p>
            <a:br>
              <a:rPr lang="en-GB" dirty="0"/>
            </a:br>
            <a:r>
              <a:rPr lang="en-GB" dirty="0"/>
              <a:t>YEAR 3 &amp;4 </a:t>
            </a:r>
            <a:br>
              <a:rPr lang="en-GB" dirty="0"/>
            </a:br>
            <a:r>
              <a:rPr lang="en-GB" dirty="0"/>
              <a:t>SPEAK LIKE AN EXPERT</a:t>
            </a:r>
            <a:br>
              <a:rPr lang="en-GB" dirty="0"/>
            </a:br>
            <a:br>
              <a:rPr lang="en-GB" dirty="0"/>
            </a:br>
            <a:r>
              <a:rPr lang="en-GB" dirty="0"/>
              <a:t>THE GREAT WAR </a:t>
            </a:r>
            <a:br>
              <a:rPr lang="en-GB" dirty="0"/>
            </a:br>
            <a:r>
              <a:rPr lang="en-GB" sz="2000" dirty="0"/>
              <a:t>Autumn 2022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024CE1-B072-46EF-8041-0DF0D3AA5D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1404" y="250409"/>
            <a:ext cx="1121191" cy="112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142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4051583076"/>
              </p:ext>
            </p:extLst>
          </p:nvPr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  <a:tableStyleId>{85BC21E7-0D4C-4A67-8E1A-14762D4E3153}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lang="en-GB"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lang="en-GB"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4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4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4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propaganda </a:t>
                      </a:r>
                      <a:endParaRPr sz="18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truce </a:t>
                      </a:r>
                      <a:endParaRPr sz="18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Battle</a:t>
                      </a:r>
                      <a:r>
                        <a:rPr lang="en-GB" sz="1800" u="none" strike="noStrike" cap="none" baseline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of the Somme</a:t>
                      </a:r>
                      <a:endParaRPr sz="18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04BE9071-26AD-4D32-9468-485E9E944A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326" y="287023"/>
            <a:ext cx="1614488" cy="15346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9652" y="287022"/>
            <a:ext cx="1637380" cy="153463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E4D2A18-B0D5-43B8-ADA5-15A61AE97A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750" y="3428999"/>
            <a:ext cx="1622494" cy="144007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D49D409-96CF-49D7-A26D-205930CCE6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6908" y="1855769"/>
            <a:ext cx="1665094" cy="152203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D1E9737-D20E-4AC5-A357-3604EE8838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9513" y="274425"/>
            <a:ext cx="1701245" cy="154723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354C36D-6E50-4C66-B62F-7D7E705E6F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39544" y="1855769"/>
            <a:ext cx="1625044" cy="151170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7568D88-B60D-4A31-8D8E-0BC17F59E6B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29864" y="3411919"/>
            <a:ext cx="1622494" cy="145715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3B4804C-7291-4DE3-B88B-DA52088F802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96908" y="287022"/>
            <a:ext cx="1673958" cy="152203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5785" y="287022"/>
            <a:ext cx="1637380" cy="153463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41253" y="422274"/>
            <a:ext cx="1066443" cy="9730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379174" y="1395309"/>
            <a:ext cx="115938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rations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9652" y="1895210"/>
            <a:ext cx="1637380" cy="14328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44759" y="2005355"/>
            <a:ext cx="1238926" cy="108705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59432" y="2938014"/>
            <a:ext cx="115938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weapons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5785" y="3411919"/>
            <a:ext cx="1637380" cy="1534634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7283301" y="4520206"/>
            <a:ext cx="1424763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conscription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79174" y="3573480"/>
            <a:ext cx="1176643" cy="93412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986" y="1855769"/>
            <a:ext cx="1637380" cy="150052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496819" y="2621839"/>
            <a:ext cx="120771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Comic Sans MS" panose="030F0702030302020204" pitchFamily="66" charset="0"/>
              </a:rPr>
              <a:t>Archduke Franz Ferdinand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27727" y="1931391"/>
            <a:ext cx="800284" cy="72620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4258" y="3428999"/>
            <a:ext cx="1637380" cy="150052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645636" y="4328194"/>
            <a:ext cx="120771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Battle of the Somme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752721" y="3556619"/>
            <a:ext cx="918238" cy="77427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700" y="421241"/>
            <a:ext cx="8520600" cy="4058292"/>
          </a:xfrm>
        </p:spPr>
        <p:txBody>
          <a:bodyPr>
            <a:normAutofit/>
          </a:bodyPr>
          <a:lstStyle/>
          <a:p>
            <a:br>
              <a:rPr lang="en-GB" dirty="0"/>
            </a:br>
            <a:r>
              <a:rPr lang="en-GB" dirty="0"/>
              <a:t>YEAR 5 &amp; 6 </a:t>
            </a:r>
            <a:br>
              <a:rPr lang="en-GB" dirty="0"/>
            </a:br>
            <a:r>
              <a:rPr lang="en-GB" dirty="0"/>
              <a:t>SPEAK LIKE AN EXPERT</a:t>
            </a:r>
            <a:br>
              <a:rPr lang="en-GB" dirty="0"/>
            </a:br>
            <a:br>
              <a:rPr lang="en-GB" dirty="0"/>
            </a:br>
            <a:r>
              <a:rPr lang="en-GB" dirty="0"/>
              <a:t>THE GREAT WAR</a:t>
            </a:r>
            <a:br>
              <a:rPr lang="en-GB" dirty="0"/>
            </a:br>
            <a:r>
              <a:rPr lang="en-GB" sz="2000" dirty="0"/>
              <a:t>Autumn 2022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F68B79-E5A1-4374-BC7D-E74E64E066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1404" y="250409"/>
            <a:ext cx="1121191" cy="112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06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381181696"/>
              </p:ext>
            </p:extLst>
          </p:nvPr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  <a:tableStyleId>{85BC21E7-0D4C-4A67-8E1A-14762D4E3153}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lang="en-GB"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lang="en-GB"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4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4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rationing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4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propaganda </a:t>
                      </a:r>
                      <a:endParaRPr sz="18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6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Battle of the Somme</a:t>
                      </a:r>
                      <a:endParaRPr sz="16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truce</a:t>
                      </a:r>
                      <a:r>
                        <a:rPr lang="en-GB" sz="14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u="none" strike="noStrike" cap="none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</a:t>
                      </a:r>
                      <a:r>
                        <a:rPr lang="en-GB" sz="18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mperialism</a:t>
                      </a:r>
                      <a:r>
                        <a:rPr lang="en-GB" sz="1400" u="none" strike="noStrike" cap="none" baseline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04BE9071-26AD-4D32-9468-485E9E944A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326" y="331629"/>
            <a:ext cx="1614488" cy="147743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D49D409-96CF-49D7-A26D-205930CCE6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6908" y="1855769"/>
            <a:ext cx="1665094" cy="152203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D1E9737-D20E-4AC5-A357-3604EE8838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513" y="274425"/>
            <a:ext cx="1701245" cy="154723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354C36D-6E50-4C66-B62F-7D7E705E6FB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39544" y="1855769"/>
            <a:ext cx="1625044" cy="152203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3B4804C-7291-4DE3-B88B-DA52088F80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96908" y="287022"/>
            <a:ext cx="1673958" cy="152203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40383" y="287022"/>
            <a:ext cx="1675868" cy="1522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9"/>
          <a:srcRect l="2862" t="4700" r="2115"/>
          <a:stretch/>
        </p:blipFill>
        <p:spPr>
          <a:xfrm>
            <a:off x="1996907" y="3452117"/>
            <a:ext cx="1665095" cy="150703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30274" y="331628"/>
            <a:ext cx="1637380" cy="149002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531005" y="1416757"/>
            <a:ext cx="1413975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nationalism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1"/>
          <a:srcRect r="4427" b="5505"/>
          <a:stretch/>
        </p:blipFill>
        <p:spPr>
          <a:xfrm>
            <a:off x="5687801" y="406622"/>
            <a:ext cx="1103160" cy="108555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1D812B4-8F5B-4E77-ACAC-64D907FD6EB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30274" y="1855769"/>
            <a:ext cx="1637380" cy="14900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31004" y="1945758"/>
            <a:ext cx="1413976" cy="12865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901184" y="1988634"/>
            <a:ext cx="637840" cy="102736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631573" y="2927858"/>
            <a:ext cx="115938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militarism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40383" y="3452117"/>
            <a:ext cx="1623854" cy="14775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6104" y="1855769"/>
            <a:ext cx="1668061" cy="1506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95841" y="3411390"/>
            <a:ext cx="1648324" cy="14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49821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217</TotalTime>
  <Words>67</Words>
  <Application>Microsoft Office PowerPoint</Application>
  <PresentationFormat>On-screen Show (16:9)</PresentationFormat>
  <Paragraphs>24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Century Gothic</vt:lpstr>
      <vt:lpstr>Comic Sans MS</vt:lpstr>
      <vt:lpstr>Wingdings 3</vt:lpstr>
      <vt:lpstr>Slice</vt:lpstr>
      <vt:lpstr> YEAR 3 &amp;4  SPEAK LIKE AN EXPERT  THE GREAT WAR  Autumn 2022</vt:lpstr>
      <vt:lpstr>PowerPoint Presentation</vt:lpstr>
      <vt:lpstr> YEAR 5 &amp; 6  SPEAK LIKE AN EXPERT  THE GREAT WAR Autumn 2022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Rigler</dc:creator>
  <cp:lastModifiedBy>Ian Thomas</cp:lastModifiedBy>
  <cp:revision>22</cp:revision>
  <dcterms:modified xsi:type="dcterms:W3CDTF">2022-11-03T11:44:24Z</dcterms:modified>
</cp:coreProperties>
</file>